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6"/>
  </p:notesMasterIdLst>
  <p:sldIdLst>
    <p:sldId id="294" r:id="rId2"/>
    <p:sldId id="298" r:id="rId3"/>
    <p:sldId id="299" r:id="rId4"/>
    <p:sldId id="30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845" autoAdjust="0"/>
  </p:normalViewPr>
  <p:slideViewPr>
    <p:cSldViewPr>
      <p:cViewPr varScale="1">
        <p:scale>
          <a:sx n="105" d="100"/>
          <a:sy n="105" d="100"/>
        </p:scale>
        <p:origin x="179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04-28T08:28:31.826"/>
    </inkml:context>
    <inkml:brush xml:id="br0">
      <inkml:brushProperty name="width" value="0.08819" units="cm"/>
      <inkml:brushProperty name="height" value="0.35278" units="cm"/>
      <inkml:brushProperty name="color" value="#C00000"/>
      <inkml:brushProperty name="tip" value="rectangle"/>
      <inkml:brushProperty name="rasterOp" value="maskPen"/>
    </inkml:brush>
  </inkml:definitions>
  <iact:action type="add" startTime="31502">
    <iact:property name="dataType"/>
    <iact:actionData xml:id="d0">
      <inkml:trace xmlns:inkml="http://www.w3.org/2003/InkML" xml:id="stk0" contextRef="#ctx0" brushRef="#br0">2480 5317 0</inkml:trace>
    </iact:actionData>
  </iact:action>
  <iact:action type="add" startTime="37740">
    <iact:property name="dataType"/>
    <iact:actionData xml:id="d1">
      <inkml:trace xmlns:inkml="http://www.w3.org/2003/InkML" xml:id="stk1" contextRef="#ctx0" brushRef="#br0">10652 5095 0</inkml:trace>
    </iact:actionData>
  </iact:action>
  <iact:action type="add" startTime="78661">
    <iact:property name="dataType"/>
    <iact:actionData xml:id="d2">
      <inkml:trace xmlns:inkml="http://www.w3.org/2003/InkML" xml:id="stk2" contextRef="#ctx0" brushRef="#br0">6045 9614 0</inkml:trace>
    </iact:actionData>
  </iact:action>
  <iact:action type="add" startTime="84861">
    <iact:property name="dataType"/>
    <iact:actionData xml:id="d3">
      <inkml:trace xmlns:inkml="http://www.w3.org/2003/InkML" xml:id="stk3" contextRef="#ctx0" brushRef="#br0">8105 9282 0</inkml:trace>
    </iact:actionData>
  </iact:action>
  <iact:action type="add" startTime="86515">
    <iact:property name="dataType"/>
    <iact:actionData xml:id="d4">
      <inkml:trace xmlns:inkml="http://www.w3.org/2003/InkML" xml:id="stk4" contextRef="#ctx0" brushRef="#br0">13375 9658 0</inkml:trace>
    </iact:actionData>
  </iact:action>
  <iact:action type="add" startTime="112552">
    <iact:property name="dataType"/>
    <iact:actionData xml:id="d5">
      <inkml:trace xmlns:inkml="http://www.w3.org/2003/InkML" xml:id="stk5" contextRef="#ctx0" brushRef="#br0">1772 11364 0</inkml:trace>
    </iact:actionData>
  </iact:action>
  <iact:action type="add" startTime="114772">
    <iact:property name="dataType"/>
    <iact:actionData xml:id="d6">
      <inkml:trace xmlns:inkml="http://www.w3.org/2003/InkML" xml:id="stk6" contextRef="#ctx0" brushRef="#br0">8858 11364 0,'-22'0'134,"0"0"-123</inkml:trace>
    </iact:actionData>
  </iact:action>
  <iact:action type="add" startTime="119731">
    <iact:property name="dataType"/>
    <iact:actionData xml:id="d7">
      <inkml:trace xmlns:inkml="http://www.w3.org/2003/InkML" xml:id="stk7" contextRef="#ctx0" brushRef="#br0">11692 11319 0</inkml:trace>
    </iact:actionData>
  </iact:action>
  <iact:action type="add" startTime="161604">
    <iact:property name="dataType"/>
    <iact:actionData xml:id="d8">
      <inkml:trace xmlns:inkml="http://www.w3.org/2003/InkML" xml:id="stk8" contextRef="#ctx0" brushRef="#br0">16298 13025 0</inkml:trace>
    </iact:actionData>
  </iact:action>
  <iact:action type="add" startTime="194333">
    <iact:property name="dataType"/>
    <iact:actionData xml:id="d9">
      <inkml:trace xmlns:inkml="http://www.w3.org/2003/InkML" xml:id="stk9" contextRef="#ctx0" brushRef="#br0">576 12715 0</inkml:trace>
    </iact:actionData>
  </iact:action>
  <iact:action type="add" startTime="196941">
    <iact:property name="dataType"/>
    <iact:actionData xml:id="d10">
      <inkml:trace xmlns:inkml="http://www.w3.org/2003/InkML" xml:id="stk10" contextRef="#ctx0" brushRef="#br0">930 13712 0</inkml:trace>
    </iact:actionData>
  </iact:action>
  <iact:action type="add" startTime="207547">
    <iact:property name="dataType"/>
    <iact:actionData xml:id="d11">
      <inkml:trace xmlns:inkml="http://www.w3.org/2003/InkML" xml:id="stk11" contextRef="#ctx0" brushRef="#br0">952 15240 0</inkml:trace>
    </iact:actionData>
  </iact:action>
  <iact:action type="add" startTime="249627">
    <iact:property name="dataType"/>
    <iact:actionData xml:id="d12">
      <inkml:trace xmlns:inkml="http://www.w3.org/2003/InkML" xml:id="stk12" contextRef="#ctx0" brushRef="#br0">841 16636 0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04-28T08:28:31.826"/>
    </inkml:context>
    <inkml:brush xml:id="br0">
      <inkml:brushProperty name="width" value="0.08819" units="cm"/>
      <inkml:brushProperty name="height" value="0.35278" units="cm"/>
      <inkml:brushProperty name="color" value="#C00000"/>
      <inkml:brushProperty name="tip" value="rectangle"/>
      <inkml:brushProperty name="rasterOp" value="maskPen"/>
    </inkml:brush>
  </inkml:definitions>
  <iact:action type="add" startTime="27804">
    <iact:property name="dataType"/>
    <iact:actionData xml:id="d0">
      <inkml:trace xmlns:inkml="http://www.w3.org/2003/InkML" xml:id="stk0" contextRef="#ctx0" brushRef="#br0">8216 6291 0</inkml:trace>
    </iact:actionData>
  </iact:action>
  <iact:action type="add" startTime="32831">
    <iact:property name="dataType"/>
    <iact:actionData xml:id="d1">
      <inkml:trace xmlns:inkml="http://www.w3.org/2003/InkML" xml:id="stk1" contextRef="#ctx0" brushRef="#br0">17140 6623 0</inkml:trace>
    </iact:actionData>
  </iact:action>
  <iact:action type="add" startTime="34954">
    <iact:property name="dataType"/>
    <iact:actionData xml:id="d2">
      <inkml:trace xmlns:inkml="http://www.w3.org/2003/InkML" xml:id="stk2" contextRef="#ctx0" brushRef="#br0">8282 7731 0</inkml:trace>
    </iact:actionData>
  </iact:action>
  <iact:action type="add" startTime="41444">
    <iact:property name="dataType"/>
    <iact:actionData xml:id="d3">
      <inkml:trace xmlns:inkml="http://www.w3.org/2003/InkML" xml:id="stk3" contextRef="#ctx0" brushRef="#br0">10895 8130 0</inkml:trace>
    </iact:actionData>
  </iact:action>
  <iact:action type="add" startTime="42339">
    <iact:property name="dataType"/>
    <iact:actionData xml:id="d4">
      <inkml:trace xmlns:inkml="http://www.w3.org/2003/InkML" xml:id="stk4" contextRef="#ctx0" brushRef="#br0">16520 8240 0,'0'23'25,"22"-23"-17,0 0 62,0 0-62</inkml:trace>
    </iact:actionData>
  </iact:action>
  <iact:action type="add" startTime="54992">
    <iact:property name="dataType"/>
    <iact:actionData xml:id="d5">
      <inkml:trace xmlns:inkml="http://www.w3.org/2003/InkML" xml:id="stk5" contextRef="#ctx0" brushRef="#br0">8969 11519 0</inkml:trace>
    </iact:actionData>
  </iact:action>
  <iact:action type="add" startTime="92771">
    <iact:property name="dataType"/>
    <iact:actionData xml:id="d6">
      <inkml:trace xmlns:inkml="http://www.w3.org/2003/InkML" xml:id="stk6" contextRef="#ctx0" brushRef="#br0">9943 13889 0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04-28T08:28:31.826"/>
    </inkml:context>
    <inkml:brush xml:id="br0">
      <inkml:brushProperty name="width" value="0.08819" units="cm"/>
      <inkml:brushProperty name="height" value="0.35278" units="cm"/>
      <inkml:brushProperty name="color" value="#C00000"/>
      <inkml:brushProperty name="tip" value="rectangle"/>
      <inkml:brushProperty name="rasterOp" value="maskPen"/>
    </inkml:brush>
  </inkml:definitions>
  <iact:action type="add" startTime="51015">
    <iact:property name="dataType"/>
    <iact:actionData xml:id="d0">
      <inkml:trace xmlns:inkml="http://www.w3.org/2003/InkML" xml:id="stk0" contextRef="#ctx0" brushRef="#br0">15457 7199 0,'22'0'18,"0"0"10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04-28T08:57:44.612"/>
    </inkml:context>
    <inkml:brush xml:id="br0">
      <inkml:brushProperty name="width" value="0.08819" units="cm"/>
      <inkml:brushProperty name="height" value="0.35278" units="cm"/>
      <inkml:brushProperty name="color" value="#FF0000"/>
      <inkml:brushProperty name="tip" value="rectangle"/>
      <inkml:brushProperty name="rasterOp" value="maskPen"/>
    </inkml:brush>
  </inkml:definitions>
  <iact:action type="add" startTime="11241">
    <iact:property name="dataType"/>
    <iact:actionData xml:id="d0">
      <inkml:trace xmlns:inkml="http://www.w3.org/2003/InkML" xml:id="stk0" contextRef="#ctx0" brushRef="#br0">4362 4010 0</inkml:trace>
    </iact:actionData>
  </iact:action>
  <iact:action type="add" startTime="48600">
    <iact:property name="dataType"/>
    <iact:actionData xml:id="d1">
      <inkml:trace xmlns:inkml="http://www.w3.org/2003/InkML" xml:id="stk1" contextRef="#ctx0" brushRef="#br0">4340 4896 0</inkml:trace>
    </iact:actionData>
  </iact:action>
  <iact:action type="add" startTime="73659">
    <iact:property name="dataType"/>
    <iact:actionData xml:id="d2">
      <inkml:trace xmlns:inkml="http://www.w3.org/2003/InkML" xml:id="stk2" contextRef="#ctx0" brushRef="#br0">6953 5472 0</inkml:trace>
    </iact:actionData>
  </iact:action>
  <iact:action type="add" startTime="85627">
    <iact:property name="dataType"/>
    <iact:actionData xml:id="d3">
      <inkml:trace xmlns:inkml="http://www.w3.org/2003/InkML" xml:id="stk3" contextRef="#ctx0" brushRef="#br0">8969 5959 0</inkml:trace>
    </iact:actionData>
  </iact:action>
  <iact:action type="add" startTime="110095">
    <iact:property name="dataType"/>
    <iact:actionData xml:id="d4">
      <inkml:trace xmlns:inkml="http://www.w3.org/2003/InkML" xml:id="stk4" contextRef="#ctx0" brushRef="#br0">9013 6823 0</inkml:trace>
    </iact:actionData>
  </iact:action>
  <iact:action type="add" startTime="121744">
    <iact:property name="dataType"/>
    <iact:actionData xml:id="d5">
      <inkml:trace xmlns:inkml="http://www.w3.org/2003/InkML" xml:id="stk5" contextRef="#ctx0" brushRef="#br0">6488 7177 0</inkml:trace>
    </iact:actionData>
  </iact:action>
  <iact:action type="add" startTime="149984">
    <iact:property name="dataType"/>
    <iact:actionData xml:id="d6">
      <inkml:trace xmlns:inkml="http://www.w3.org/2003/InkML" xml:id="stk6" contextRef="#ctx0" brushRef="#br0">9744 8329 0</inkml:trace>
    </iact:actionData>
  </iact:action>
  <iact:action type="add" startTime="167877">
    <iact:property name="dataType"/>
    <iact:actionData xml:id="d7">
      <inkml:trace xmlns:inkml="http://www.w3.org/2003/InkML" xml:id="stk7" contextRef="#ctx0" brushRef="#br0">11316 9082 0</inkml:trace>
    </iact:actionData>
  </iact:action>
  <iact:action type="add" startTime="169991">
    <iact:property name="dataType"/>
    <iact:actionData xml:id="d8">
      <inkml:trace xmlns:inkml="http://www.w3.org/2003/InkML" xml:id="stk8" contextRef="#ctx0" brushRef="#br0">11493 10721 0</inkml:trace>
    </iact:actionData>
  </iact:action>
  <iact:action type="add" startTime="218843">
    <iact:property name="dataType"/>
    <iact:actionData xml:id="d9">
      <inkml:trace xmlns:inkml="http://www.w3.org/2003/InkML" xml:id="stk9" contextRef="#ctx0" brushRef="#br0">10895 13180 0</inkml:trace>
    </iact:actionData>
  </iact:action>
</iact:actions>
</file>

<file path=ppt/media/image1.png>
</file>

<file path=ppt/media/image10.png>
</file>

<file path=ppt/media/image11.png>
</file>

<file path=ppt/media/image2.png>
</file>

<file path=ppt/media/image3.png>
</file>

<file path=ppt/media/image32.png>
</file>

<file path=ppt/media/image35.png>
</file>

<file path=ppt/media/image37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9F330D3B-256B-4885-80D9-3B987393CF33}" type="datetimeFigureOut">
              <a:rPr lang="fa-IR" smtClean="0"/>
              <a:pPr/>
              <a:t>06/09/1441</a:t>
            </a:fld>
            <a:endParaRPr lang="fa-I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fa-I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D303924A-E149-49DB-9334-B9A174CD27FE}" type="slidenum">
              <a:rPr lang="fa-IR" smtClean="0"/>
              <a:pPr/>
              <a:t>‹#›</a:t>
            </a:fld>
            <a:endParaRPr lang="fa-I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a-I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03924A-E149-49DB-9334-B9A174CD27FE}" type="slidenum">
              <a:rPr lang="fa-IR" smtClean="0"/>
              <a:pPr/>
              <a:t>1</a:t>
            </a:fld>
            <a:endParaRPr lang="fa-I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D93C3-C9C9-4732-AE9E-408A10C2EA1C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99E87-B400-4317-9C9D-7EE7C1687BD1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54570-53CC-4D8B-8CD5-17319177009A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0B2E-AC0B-4950-B59E-22E6A302177C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C0A22-3BB9-4FD4-A389-C03F3F967484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1A5B0-7E5B-466B-9881-517422B8E905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92135-5A6A-4672-B3DC-1B4A291AAD97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6A9C-9164-486D-B376-64A663618414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2C9F4-19D7-428C-B725-841123006291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3582D-57E7-4893-A982-85D89E11786A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8856C-C37C-412E-91E5-8F946A2D6604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AF066-0DBB-4EEE-B545-B5D2E2E311B3}" type="datetime1">
              <a:rPr lang="en-US" smtClean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Ahmad Kalhor- University of Tehan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12" Type="http://schemas.openxmlformats.org/officeDocument/2006/relationships/image" Target="../media/image3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11" Type="http://schemas.microsoft.com/office/2011/relationships/inkAction" Target="../ink/inkAction1.xml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11/relationships/inkAction" Target="../ink/inkAction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7.png"/><Relationship Id="rId5" Type="http://schemas.microsoft.com/office/2011/relationships/inkAction" Target="../ink/inkAction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9.png"/><Relationship Id="rId5" Type="http://schemas.microsoft.com/office/2011/relationships/inkAction" Target="../ink/inkAction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FF0000"/>
                </a:solidFill>
              </a:rPr>
              <a:t>Bidirectional Associative Memory  </a:t>
            </a:r>
            <a:r>
              <a:rPr lang="en-US" sz="2000" dirty="0"/>
              <a:t>(</a:t>
            </a:r>
            <a:r>
              <a:rPr lang="en-US" sz="2000" b="1" dirty="0"/>
              <a:t>BAM</a:t>
            </a:r>
            <a:r>
              <a:rPr lang="en-US" sz="2000" dirty="0"/>
              <a:t>)</a:t>
            </a:r>
            <a:endParaRPr lang="fa-IR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428992" y="6357958"/>
            <a:ext cx="2895600" cy="365125"/>
          </a:xfrm>
        </p:spPr>
        <p:txBody>
          <a:bodyPr/>
          <a:lstStyle/>
          <a:p>
            <a:r>
              <a:rPr lang="en-US" dirty="0"/>
              <a:t>Ahmad </a:t>
            </a:r>
            <a:r>
              <a:rPr lang="en-US" dirty="0" err="1"/>
              <a:t>Kalhor</a:t>
            </a:r>
            <a:r>
              <a:rPr lang="en-US" dirty="0"/>
              <a:t>- University of Tehran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073248" y="1411636"/>
            <a:ext cx="2706664" cy="1787133"/>
            <a:chOff x="1285852" y="2059536"/>
            <a:chExt cx="3071834" cy="2441034"/>
          </a:xfrm>
        </p:grpSpPr>
        <p:sp>
          <p:nvSpPr>
            <p:cNvPr id="7" name="Oval 6"/>
            <p:cNvSpPr/>
            <p:nvPr/>
          </p:nvSpPr>
          <p:spPr>
            <a:xfrm>
              <a:off x="1285852" y="2071678"/>
              <a:ext cx="357190" cy="35719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fa-IR"/>
            </a:p>
          </p:txBody>
        </p:sp>
        <p:sp>
          <p:nvSpPr>
            <p:cNvPr id="8" name="Oval 7"/>
            <p:cNvSpPr/>
            <p:nvPr/>
          </p:nvSpPr>
          <p:spPr>
            <a:xfrm>
              <a:off x="1285852" y="3071810"/>
              <a:ext cx="357190" cy="35719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fa-IR"/>
            </a:p>
          </p:txBody>
        </p:sp>
        <p:sp>
          <p:nvSpPr>
            <p:cNvPr id="9" name="Oval 8"/>
            <p:cNvSpPr/>
            <p:nvPr/>
          </p:nvSpPr>
          <p:spPr>
            <a:xfrm>
              <a:off x="1285852" y="4143380"/>
              <a:ext cx="357190" cy="35719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fa-IR"/>
            </a:p>
          </p:txBody>
        </p:sp>
        <p:sp>
          <p:nvSpPr>
            <p:cNvPr id="10" name="Oval 9"/>
            <p:cNvSpPr/>
            <p:nvPr/>
          </p:nvSpPr>
          <p:spPr>
            <a:xfrm>
              <a:off x="3929058" y="2184950"/>
              <a:ext cx="357190" cy="357189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fa-IR">
                <a:solidFill>
                  <a:srgbClr val="FF000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3929058" y="3071810"/>
              <a:ext cx="357190" cy="357190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fa-IR">
                <a:solidFill>
                  <a:srgbClr val="FF0000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3929058" y="3893430"/>
              <a:ext cx="357190" cy="357189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1" anchor="ctr"/>
            <a:lstStyle/>
            <a:p>
              <a:pPr algn="ctr"/>
              <a:endParaRPr lang="fa-IR">
                <a:solidFill>
                  <a:srgbClr val="FF0000"/>
                </a:solidFill>
              </a:endParaRPr>
            </a:p>
          </p:txBody>
        </p:sp>
        <p:cxnSp>
          <p:nvCxnSpPr>
            <p:cNvPr id="13" name="Straight Arrow Connector 12"/>
            <p:cNvCxnSpPr>
              <a:stCxn id="7" idx="6"/>
              <a:endCxn id="11" idx="2"/>
            </p:cNvCxnSpPr>
            <p:nvPr/>
          </p:nvCxnSpPr>
          <p:spPr>
            <a:xfrm>
              <a:off x="1643042" y="2250273"/>
              <a:ext cx="2286016" cy="100013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7" idx="6"/>
              <a:endCxn id="10" idx="2"/>
            </p:cNvCxnSpPr>
            <p:nvPr/>
          </p:nvCxnSpPr>
          <p:spPr>
            <a:xfrm>
              <a:off x="1643042" y="2250274"/>
              <a:ext cx="2286016" cy="11327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7" idx="6"/>
              <a:endCxn id="12" idx="2"/>
            </p:cNvCxnSpPr>
            <p:nvPr/>
          </p:nvCxnSpPr>
          <p:spPr>
            <a:xfrm>
              <a:off x="1643042" y="2250274"/>
              <a:ext cx="2286016" cy="182175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8" idx="6"/>
              <a:endCxn id="10" idx="2"/>
            </p:cNvCxnSpPr>
            <p:nvPr/>
          </p:nvCxnSpPr>
          <p:spPr>
            <a:xfrm flipV="1">
              <a:off x="1643042" y="2363546"/>
              <a:ext cx="2286016" cy="88685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8" idx="6"/>
              <a:endCxn id="11" idx="2"/>
            </p:cNvCxnSpPr>
            <p:nvPr/>
          </p:nvCxnSpPr>
          <p:spPr>
            <a:xfrm>
              <a:off x="1643042" y="3250405"/>
              <a:ext cx="2286016" cy="158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8" idx="6"/>
              <a:endCxn id="12" idx="2"/>
            </p:cNvCxnSpPr>
            <p:nvPr/>
          </p:nvCxnSpPr>
          <p:spPr>
            <a:xfrm>
              <a:off x="1643042" y="3250405"/>
              <a:ext cx="2286016" cy="82162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9" idx="6"/>
              <a:endCxn id="12" idx="2"/>
            </p:cNvCxnSpPr>
            <p:nvPr/>
          </p:nvCxnSpPr>
          <p:spPr>
            <a:xfrm flipV="1">
              <a:off x="1643042" y="4072026"/>
              <a:ext cx="2286016" cy="24995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9" idx="6"/>
              <a:endCxn id="11" idx="2"/>
            </p:cNvCxnSpPr>
            <p:nvPr/>
          </p:nvCxnSpPr>
          <p:spPr>
            <a:xfrm flipV="1">
              <a:off x="1643042" y="3250405"/>
              <a:ext cx="2286016" cy="107157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9" idx="6"/>
              <a:endCxn id="10" idx="2"/>
            </p:cNvCxnSpPr>
            <p:nvPr/>
          </p:nvCxnSpPr>
          <p:spPr>
            <a:xfrm flipV="1">
              <a:off x="1643042" y="2363546"/>
              <a:ext cx="2286016" cy="195843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1285852" y="2059536"/>
              <a:ext cx="428627" cy="3534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100" dirty="0"/>
                <a:t>x</a:t>
              </a:r>
              <a:r>
                <a:rPr lang="en-US" sz="1100" baseline="-25000" dirty="0"/>
                <a:t>1</a:t>
              </a:r>
              <a:endParaRPr lang="fa-IR" sz="1100" baseline="-250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285852" y="3071808"/>
              <a:ext cx="479974" cy="3534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100" dirty="0"/>
                <a:t>x</a:t>
              </a:r>
              <a:r>
                <a:rPr lang="en-US" sz="1100" baseline="-25000" dirty="0"/>
                <a:t>i</a:t>
              </a:r>
              <a:endParaRPr lang="fa-IR" sz="1100" baseline="-250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85852" y="4143380"/>
              <a:ext cx="428627" cy="3534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100" dirty="0" err="1"/>
                <a:t>x</a:t>
              </a:r>
              <a:r>
                <a:rPr lang="en-US" sz="1100" baseline="-25000" dirty="0" err="1"/>
                <a:t>n</a:t>
              </a:r>
              <a:endParaRPr lang="fa-IR" sz="1100" baseline="-25000" dirty="0"/>
            </a:p>
          </p:txBody>
        </p:sp>
        <p:cxnSp>
          <p:nvCxnSpPr>
            <p:cNvPr id="25" name="Straight Connector 24"/>
            <p:cNvCxnSpPr/>
            <p:nvPr/>
          </p:nvCxnSpPr>
          <p:spPr>
            <a:xfrm rot="5400000">
              <a:off x="1250927" y="2749545"/>
              <a:ext cx="357190" cy="1588"/>
            </a:xfrm>
            <a:prstGeom prst="line">
              <a:avLst/>
            </a:prstGeom>
            <a:ln w="254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5400000">
              <a:off x="1250927" y="3821115"/>
              <a:ext cx="357190" cy="1588"/>
            </a:xfrm>
            <a:prstGeom prst="line">
              <a:avLst/>
            </a:prstGeom>
            <a:ln w="254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5400000">
              <a:off x="3963982" y="2845354"/>
              <a:ext cx="357189" cy="1588"/>
            </a:xfrm>
            <a:prstGeom prst="line">
              <a:avLst/>
            </a:prstGeom>
            <a:ln w="2540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5400000">
              <a:off x="3963982" y="3685148"/>
              <a:ext cx="357189" cy="1588"/>
            </a:xfrm>
            <a:prstGeom prst="line">
              <a:avLst/>
            </a:prstGeom>
            <a:ln w="2540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929059" y="2188675"/>
              <a:ext cx="428627" cy="3534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100" dirty="0"/>
                <a:t>y</a:t>
              </a:r>
              <a:r>
                <a:rPr lang="en-US" sz="1100" baseline="-25000" dirty="0"/>
                <a:t>1</a:t>
              </a:r>
              <a:endParaRPr lang="fa-IR" sz="1100" baseline="-25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929059" y="3059669"/>
              <a:ext cx="428627" cy="3534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100" dirty="0" err="1"/>
                <a:t>y</a:t>
              </a:r>
              <a:r>
                <a:rPr lang="en-US" sz="1100" baseline="-25000" dirty="0" err="1"/>
                <a:t>j</a:t>
              </a:r>
              <a:endParaRPr lang="fa-IR" sz="1100" baseline="-25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929059" y="3893430"/>
              <a:ext cx="428627" cy="357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100" dirty="0" err="1"/>
                <a:t>y</a:t>
              </a:r>
              <a:r>
                <a:rPr lang="en-US" sz="1100" baseline="-25000" dirty="0" err="1"/>
                <a:t>m</a:t>
              </a:r>
              <a:endParaRPr lang="fa-IR" sz="1100" baseline="-25000" dirty="0"/>
            </a:p>
          </p:txBody>
        </p:sp>
      </p:grpSp>
      <p:pic>
        <p:nvPicPr>
          <p:cNvPr id="32" name="Picture 1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735540" y="3643314"/>
            <a:ext cx="1764452" cy="373649"/>
          </a:xfrm>
          <a:prstGeom prst="rect">
            <a:avLst/>
          </a:prstGeom>
          <a:noFill/>
        </p:spPr>
      </p:pic>
      <p:pic>
        <p:nvPicPr>
          <p:cNvPr id="35" name="Picture 18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96628" y="3299849"/>
            <a:ext cx="1828336" cy="268873"/>
          </a:xfrm>
          <a:prstGeom prst="rect">
            <a:avLst/>
          </a:prstGeom>
          <a:noFill/>
        </p:spPr>
      </p:pic>
      <p:sp>
        <p:nvSpPr>
          <p:cNvPr id="1024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a-IR"/>
          </a:p>
        </p:txBody>
      </p:sp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859066" y="1268760"/>
            <a:ext cx="971336" cy="211160"/>
          </a:xfrm>
          <a:prstGeom prst="rect">
            <a:avLst/>
          </a:prstGeom>
          <a:noFill/>
        </p:spPr>
      </p:pic>
      <p:sp>
        <p:nvSpPr>
          <p:cNvPr id="10243" name="Rectangle 3"/>
          <p:cNvSpPr>
            <a:spLocks noChangeArrowheads="1"/>
          </p:cNvSpPr>
          <p:nvPr/>
        </p:nvSpPr>
        <p:spPr bwMode="auto">
          <a:xfrm>
            <a:off x="0" y="647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1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a-I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5136284" y="1263722"/>
            <a:ext cx="3587358" cy="2711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246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a-IR"/>
          </a:p>
        </p:txBody>
      </p:sp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901123" y="3299849"/>
            <a:ext cx="1814893" cy="268873"/>
          </a:xfrm>
          <a:prstGeom prst="rect">
            <a:avLst/>
          </a:prstGeom>
          <a:noFill/>
        </p:spPr>
      </p:pic>
      <p:sp>
        <p:nvSpPr>
          <p:cNvPr id="10247" name="Rectangle 7"/>
          <p:cNvSpPr>
            <a:spLocks noChangeArrowheads="1"/>
          </p:cNvSpPr>
          <p:nvPr/>
        </p:nvSpPr>
        <p:spPr bwMode="auto">
          <a:xfrm>
            <a:off x="0" y="647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1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a-I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44" name="Straight Arrow Connector 43"/>
          <p:cNvCxnSpPr>
            <a:cxnSpLocks/>
          </p:cNvCxnSpPr>
          <p:nvPr/>
        </p:nvCxnSpPr>
        <p:spPr>
          <a:xfrm>
            <a:off x="1838995" y="3843791"/>
            <a:ext cx="871486" cy="4598"/>
          </a:xfrm>
          <a:prstGeom prst="straightConnector1">
            <a:avLst/>
          </a:prstGeom>
          <a:ln w="25400" cmpd="dbl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9" name="Rectangle 9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a-IR"/>
          </a:p>
        </p:txBody>
      </p:sp>
      <p:pic>
        <p:nvPicPr>
          <p:cNvPr id="10248" name="Picture 8"/>
          <p:cNvPicPr>
            <a:picLocks noChangeAspect="1" noChangeArrowheads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79512" y="3673175"/>
            <a:ext cx="1652335" cy="351561"/>
          </a:xfrm>
          <a:prstGeom prst="rect">
            <a:avLst/>
          </a:prstGeom>
          <a:noFill/>
        </p:spPr>
      </p:pic>
      <p:sp>
        <p:nvSpPr>
          <p:cNvPr id="10250" name="Rectangle 10"/>
          <p:cNvSpPr>
            <a:spLocks noChangeArrowheads="1"/>
          </p:cNvSpPr>
          <p:nvPr/>
        </p:nvSpPr>
        <p:spPr bwMode="auto">
          <a:xfrm>
            <a:off x="0" y="647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1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a-I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500034" y="4500569"/>
            <a:ext cx="8429684" cy="1803184"/>
          </a:xfrm>
          <a:prstGeom prst="rect">
            <a:avLst/>
          </a:prstGeom>
          <a:ln w="952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400" dirty="0">
                <a:solidFill>
                  <a:srgbClr val="FF0000"/>
                </a:solidFill>
                <a:ea typeface="+mj-ea"/>
                <a:cs typeface="+mj-cs"/>
              </a:rPr>
              <a:t>This Network is a recurrent form of </a:t>
            </a:r>
            <a:r>
              <a:rPr lang="en-US" sz="1400" dirty="0" err="1">
                <a:solidFill>
                  <a:srgbClr val="FF0000"/>
                </a:solidFill>
                <a:ea typeface="+mj-ea"/>
                <a:cs typeface="+mj-cs"/>
              </a:rPr>
              <a:t>Hetro</a:t>
            </a:r>
            <a:r>
              <a:rPr lang="en-US" sz="1400" dirty="0">
                <a:solidFill>
                  <a:srgbClr val="FF0000"/>
                </a:solidFill>
                <a:ea typeface="+mj-ea"/>
                <a:cs typeface="+mj-cs"/>
              </a:rPr>
              <a:t>-Associative Network </a:t>
            </a:r>
          </a:p>
          <a:p>
            <a:pPr marL="457200" marR="0" lvl="0" indent="-45720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400" dirty="0">
                <a:ea typeface="+mj-ea"/>
                <a:cs typeface="+mj-cs"/>
              </a:rPr>
              <a:t>At First, two disturbed and deformed patterns of s(p) and t(p) are assigned to “x” and “y” as two entrances of the network. </a:t>
            </a:r>
          </a:p>
          <a:p>
            <a:pPr marL="457200" marR="0" lvl="0" indent="-45720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400" dirty="0">
                <a:ea typeface="+mj-ea"/>
                <a:cs typeface="+mj-cs"/>
              </a:rPr>
              <a:t>Using a bidirectional pattern association finally two input and output patterns converged to certain pair of patterns. </a:t>
            </a:r>
          </a:p>
          <a:p>
            <a:pPr marL="457200" marR="0" lvl="0" indent="-45720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400" dirty="0">
                <a:ea typeface="+mj-ea"/>
                <a:cs typeface="+mj-cs"/>
              </a:rPr>
              <a:t>It is expected that s(p) and t(p) being final retrieved patterns. Other wise the network has failed to associate to the restored original patterns.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715635" y="3918383"/>
            <a:ext cx="114300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200" b="1" dirty="0"/>
              <a:t>Repeat up to </a:t>
            </a:r>
            <a:r>
              <a:rPr lang="en-US" sz="1200" b="1" dirty="0">
                <a:solidFill>
                  <a:srgbClr val="FF0000"/>
                </a:solidFill>
              </a:rPr>
              <a:t>Stop Condition</a:t>
            </a:r>
            <a:endParaRPr lang="fa-IR" sz="12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11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6C864E5-2EDD-49C0-A670-C52A275D703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7360" y="1834200"/>
              <a:ext cx="5660280" cy="4155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6C864E5-2EDD-49C0-A670-C52A275D70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91520" y="1770840"/>
                <a:ext cx="5691600" cy="4281840"/>
              </a:xfrm>
              <a:prstGeom prst="rect">
                <a:avLst/>
              </a:prstGeom>
            </p:spPr>
          </p:pic>
        </mc:Fallback>
      </mc:AlternateContent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0D3389CB-15FF-475E-88DE-E90DE8834D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671"/>
    </mc:Choice>
    <mc:Fallback xmlns="">
      <p:transition spd="slow" advTm="270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2686040" cy="654032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</a:rPr>
              <a:t>Setting the weights</a:t>
            </a:r>
            <a:endParaRPr lang="fa-IR" sz="2400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7586" name="Picture 2"/>
          <p:cNvPicPr>
            <a:picLocks noChangeAspect="1" noChangeArrowheads="1"/>
          </p:cNvPicPr>
          <p:nvPr/>
        </p:nvPicPr>
        <p:blipFill rotWithShape="1">
          <a:blip r:embed="rId4"/>
          <a:srcRect t="1936"/>
          <a:stretch/>
        </p:blipFill>
        <p:spPr bwMode="auto">
          <a:xfrm>
            <a:off x="1259632" y="1458855"/>
            <a:ext cx="7035425" cy="19803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758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250732" y="3284984"/>
            <a:ext cx="6642533" cy="18732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A977CD9-B313-49AD-BD95-DFE0B2C78C6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957760" y="2264760"/>
              <a:ext cx="3213000" cy="27356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A977CD9-B313-49AD-BD95-DFE0B2C78C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41920" y="2201400"/>
                <a:ext cx="3244320" cy="28623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ABCC99B-A0B7-4ECC-8EA6-7EB1D9C842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787"/>
    </mc:Choice>
    <mc:Fallback xmlns="">
      <p:transition spd="slow" advTm="112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2614602" cy="868346"/>
          </a:xfr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Activation Function</a:t>
            </a:r>
            <a:endParaRPr lang="fa-IR" sz="2400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861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714480" y="1500174"/>
            <a:ext cx="5572164" cy="4512299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481A793-BA65-485E-A37C-5D591B7005D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564520" y="2591640"/>
              <a:ext cx="1620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481A793-BA65-485E-A37C-5D591B7005D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548680" y="2528280"/>
                <a:ext cx="47520" cy="1270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229CE87-5E99-47E7-BCFD-A1539091EE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683"/>
    </mc:Choice>
    <mc:Fallback xmlns="">
      <p:transition spd="slow" advTm="146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494" y="188640"/>
            <a:ext cx="2500298" cy="78581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Algorithm</a:t>
            </a:r>
            <a:endParaRPr lang="fa-IR" sz="2400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Ahmad Kalhor- University of Tehan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715686" y="1071546"/>
            <a:ext cx="5261358" cy="5291139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BE9416F3-82C9-47B7-A2B6-6F8AD9AEEF4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62400" y="1443600"/>
              <a:ext cx="2575440" cy="33015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BE9416F3-82C9-47B7-A2B6-6F8AD9AEEF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46560" y="1380240"/>
                <a:ext cx="2606760" cy="342828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D1FDD99A-A7BB-40E4-BBE9-952F121970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0831"/>
    </mc:Choice>
    <mc:Fallback xmlns="">
      <p:transition spd="slow" advTm="340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6529</TotalTime>
  <Words>142</Words>
  <Application>Microsoft Office PowerPoint</Application>
  <PresentationFormat>On-screen Show (4:3)</PresentationFormat>
  <Paragraphs>24</Paragraphs>
  <Slides>4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Bidirectional Associative Memory  (BAM)</vt:lpstr>
      <vt:lpstr>Setting the weights</vt:lpstr>
      <vt:lpstr>Activation Function</vt:lpstr>
      <vt:lpstr>Algorithm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 Memory Neural Networks</dc:title>
  <dc:creator>Hamed Ahangari</dc:creator>
  <cp:lastModifiedBy>Dr-Kalhor</cp:lastModifiedBy>
  <cp:revision>564</cp:revision>
  <dcterms:created xsi:type="dcterms:W3CDTF">2006-08-16T00:00:00Z</dcterms:created>
  <dcterms:modified xsi:type="dcterms:W3CDTF">2020-04-28T09:08:44Z</dcterms:modified>
</cp:coreProperties>
</file>

<file path=docProps/thumbnail.jpeg>
</file>